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3" r:id="rId4"/>
    <p:sldId id="271" r:id="rId5"/>
    <p:sldId id="272" r:id="rId6"/>
    <p:sldId id="275" r:id="rId7"/>
    <p:sldId id="276" r:id="rId8"/>
    <p:sldId id="277" r:id="rId9"/>
    <p:sldId id="257" r:id="rId10"/>
    <p:sldId id="258" r:id="rId11"/>
    <p:sldId id="263" r:id="rId12"/>
    <p:sldId id="259" r:id="rId13"/>
    <p:sldId id="260" r:id="rId14"/>
    <p:sldId id="264" r:id="rId15"/>
    <p:sldId id="265" r:id="rId16"/>
    <p:sldId id="266" r:id="rId17"/>
    <p:sldId id="261" r:id="rId18"/>
    <p:sldId id="267" r:id="rId19"/>
    <p:sldId id="262" r:id="rId20"/>
    <p:sldId id="268" r:id="rId21"/>
    <p:sldId id="269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3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6621-7DED-3F41-0D98-3AFEC0CF2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4C110-C889-54AB-605B-6DF5D2A82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05623-E694-ACA3-C436-E668BCFB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43CEB-20B6-B487-BFEB-E3767AC9D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9ABBF-92A2-96DD-FFDA-0FA229560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98E0-8137-DA63-1C28-FA7CC099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BDFE7-6B91-0845-02DA-F0E244DC6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CDDAA-2449-AAE4-D96C-B1F5953E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88980-9982-D727-D858-D67DDD8D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65FC4-EC94-2651-6EAC-C1A4F737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3B13D0-0E97-3997-61E3-95B6C54CF9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20779-2A25-C790-4DBC-FFE9B280E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17443-CEAB-7BBA-CD83-454E34359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80098-923F-D295-39E6-EE937F72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D2676-403C-3CBF-6D0B-C998A665F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56B4-412C-F306-4AE1-853F59CB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45D56-31B2-E581-A7A8-E919976E8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A33F5-C5D1-0262-4430-C320D87AF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C9F67-4CDA-FF4A-6C33-185797E57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887F7-3B9A-1485-228A-1874B6E5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1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3353-F889-377D-D11F-E5C697275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5AFAC-AF73-1880-BB84-34BCBE4C1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EC741-1166-1BAC-D772-6D69AE5C9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E4C08-73AE-F637-72DD-9FE888EC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8A83D-7730-CB51-B9F0-07A2B6E1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6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A08D0-69EA-1E76-08C6-871F996F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D70D2-21AB-FA7C-1AC7-0D8B06BC3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09150-834B-8C5C-C5B7-E3DDCF0B8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D0468-1710-CE21-72F6-3617606F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05A9D-F9B1-AD68-2040-A153B9000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AE99FE-69D5-17BB-E671-35962D1A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3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C6EF2-ACF8-7BA9-E699-3A45B5F16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E5BC4-78CC-07B8-0D74-E6D62A327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D8725-F6C6-3EE1-5357-3B7270D4C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853E1-7557-177F-C52F-F515BC685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3FA39A-A1F6-148E-743F-38693BE83A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2D149-B893-3D6E-FC2C-52C52ED89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1404E4-BBB4-CC3B-9F43-6B451420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13B0DC-7ED0-EE0A-9972-BBA24185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5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CBA6-9E50-8DFA-8626-2B5053B8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4205D-5405-6CA4-ECB4-01CEEFA4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F41D9-AC1A-E0DC-7DBA-45A84DCD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4C3E1-F185-947C-4D15-63E4891A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85829-3545-FD41-ADB5-01156393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560C-4758-8E66-4A7F-37D42735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8A0A7-1128-676A-05BC-6BD2262C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28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1859-99AF-05FF-34EE-7FE31423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EF5E3-4146-955A-6BF0-639FA38CC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0436D-0984-E468-BA6A-22FC7A1CA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4939F-C838-5E84-7EE2-07F50FFF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25AAD-1F30-8CC3-48A0-624CC09A9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80D9F-08BB-4ED6-BBB0-E2B751A8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06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9807-8D06-01E0-739C-D33D3A18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A68D5B-F1DC-144E-9F4A-72851B1B9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20904-C7D3-2E8C-6BF4-D0769A291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50EB1-9071-CCB1-15DB-8D6A47B7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250B5-B216-DF7B-288C-A176C91BA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5AEF5-27D6-180D-6247-42EB93A86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5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16110-07D1-B6C7-72DD-AC31E3443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77565-781F-F237-7990-027FC4AE2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A295-85EC-660A-C7A7-3013E6484B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AF702-FF78-44BF-B08B-5FBC4AE1660D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CCC5F-8061-0CC2-ABC2-5F04AF2A0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0E624-6914-854A-6ECE-EA28093B9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C4990-CAD3-4F08-94F8-E7734B7FB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93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5656-FB83-7B19-78C6-FE8CAFBAB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CONFUSION MATRIX 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KNN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3075B-10DE-4A66-6171-EE39293855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MUHAMMAD ADNAN</a:t>
            </a:r>
          </a:p>
        </p:txBody>
      </p:sp>
    </p:spTree>
    <p:extLst>
      <p:ext uri="{BB962C8B-B14F-4D97-AF65-F5344CB8AC3E}">
        <p14:creationId xmlns:p14="http://schemas.microsoft.com/office/powerpoint/2010/main" val="4154816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00C0-0F39-D1AF-2F5C-AD53B7DB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we have Sepal info..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D8BD8-082A-D793-7DDE-577B5F7AD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9" t="81585" r="22910" b="12019"/>
          <a:stretch/>
        </p:blipFill>
        <p:spPr>
          <a:xfrm>
            <a:off x="7094488" y="5139559"/>
            <a:ext cx="268015" cy="37837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9943477-1496-76E0-CDAC-32C5AD9C5B47}"/>
              </a:ext>
            </a:extLst>
          </p:cNvPr>
          <p:cNvGrpSpPr/>
          <p:nvPr/>
        </p:nvGrpSpPr>
        <p:grpSpPr>
          <a:xfrm>
            <a:off x="1058671" y="1824803"/>
            <a:ext cx="10074658" cy="4668072"/>
            <a:chOff x="-2880328" y="317829"/>
            <a:chExt cx="12182475" cy="59150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453009-8397-7248-6F84-7250540D8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880328" y="317829"/>
              <a:ext cx="12182475" cy="59150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B22332-8ADC-2C49-F937-1AF7856B8D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889" t="81585" r="22910" b="12019"/>
            <a:stretch/>
          </p:blipFill>
          <p:spPr>
            <a:xfrm>
              <a:off x="6984129" y="5092263"/>
              <a:ext cx="268015" cy="378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185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00C0-0F39-D1AF-2F5C-AD53B7DB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three different flowers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80A0C9-D485-1F9C-AC00-F8F8E0E0A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9" t="81585" r="22910" b="12019"/>
          <a:stretch/>
        </p:blipFill>
        <p:spPr>
          <a:xfrm>
            <a:off x="9695795" y="5297214"/>
            <a:ext cx="268015" cy="3783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513C1F-424B-22CB-6E66-BCAD7D6D0DEA}"/>
              </a:ext>
            </a:extLst>
          </p:cNvPr>
          <p:cNvGrpSpPr/>
          <p:nvPr/>
        </p:nvGrpSpPr>
        <p:grpSpPr>
          <a:xfrm>
            <a:off x="1383670" y="1872923"/>
            <a:ext cx="9604896" cy="4619952"/>
            <a:chOff x="223837" y="395616"/>
            <a:chExt cx="11744325" cy="59721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33EC6E-A2A6-80B7-2673-01CE9AFC5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837" y="395616"/>
              <a:ext cx="11744325" cy="59721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CF64011-E5E0-491A-6214-A69BEF63F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889" t="81585" r="22910" b="12019"/>
            <a:stretch/>
          </p:blipFill>
          <p:spPr>
            <a:xfrm>
              <a:off x="9695795" y="5249918"/>
              <a:ext cx="268015" cy="378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305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61E9-5989-BE16-9915-4ADB5E11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plotting this info..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CEFF1-B800-3D43-D4CC-11B051318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86" y="1801047"/>
            <a:ext cx="830842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82D7-3C70-7D75-EB42-28F92C80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have new data of a flower then..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01F35-3898-BF4B-D5B2-7A931122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97" y="1825626"/>
            <a:ext cx="8708806" cy="46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54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67A4-E0AB-B306-AA82-B3DB324B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applying KNN(as K=3)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6735D-E48C-88DA-F7BB-91B52DF17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20" y="1690688"/>
            <a:ext cx="978775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5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9C80-6041-4E71-9924-E202A13D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resultant prediction is </a:t>
            </a:r>
            <a:r>
              <a:rPr lang="en-US" dirty="0" err="1"/>
              <a:t>Verginica</a:t>
            </a:r>
            <a:r>
              <a:rPr lang="en-US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822BCD-4E2F-B956-CC07-2AB3FC7EBC8E}"/>
              </a:ext>
            </a:extLst>
          </p:cNvPr>
          <p:cNvGrpSpPr/>
          <p:nvPr/>
        </p:nvGrpSpPr>
        <p:grpSpPr>
          <a:xfrm>
            <a:off x="1036583" y="1825625"/>
            <a:ext cx="10118834" cy="4678581"/>
            <a:chOff x="52387" y="343229"/>
            <a:chExt cx="12087225" cy="60769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9DB943-CECA-C95D-3D94-5C95BCA08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87" y="343229"/>
              <a:ext cx="12087225" cy="60769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3F319D-1735-2680-6DE8-58D4F68C2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889" t="81585" r="22910" b="12019"/>
            <a:stretch/>
          </p:blipFill>
          <p:spPr>
            <a:xfrm>
              <a:off x="8702560" y="3074270"/>
              <a:ext cx="268015" cy="378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372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F107-EC31-8C0B-D332-3B8C45708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if K=10?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50833F-EF06-BF33-3993-37077FE3AA4C}"/>
              </a:ext>
            </a:extLst>
          </p:cNvPr>
          <p:cNvGrpSpPr/>
          <p:nvPr/>
        </p:nvGrpSpPr>
        <p:grpSpPr>
          <a:xfrm>
            <a:off x="885498" y="1706454"/>
            <a:ext cx="10515600" cy="4802187"/>
            <a:chOff x="47625" y="314654"/>
            <a:chExt cx="12096750" cy="61341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9628C5-5BD5-AD62-12DE-02D5FB736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5" y="314654"/>
              <a:ext cx="12096750" cy="6134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4C849C-2347-D393-3867-369DBAC267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889" t="81585" r="22910" b="12019"/>
            <a:stretch/>
          </p:blipFill>
          <p:spPr>
            <a:xfrm>
              <a:off x="8560672" y="3074270"/>
              <a:ext cx="268015" cy="378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061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C8FA9-5019-FBFD-3B1B-F0685C2C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we will have the following nearest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E5FDE1-31F7-AE92-8C58-181703F4F733}"/>
              </a:ext>
            </a:extLst>
          </p:cNvPr>
          <p:cNvGrpSpPr/>
          <p:nvPr/>
        </p:nvGrpSpPr>
        <p:grpSpPr>
          <a:xfrm>
            <a:off x="838200" y="1690688"/>
            <a:ext cx="10515600" cy="4762828"/>
            <a:chOff x="61912" y="309891"/>
            <a:chExt cx="12068175" cy="61436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C6FC90-8190-865E-1AAC-0967F0457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12" y="309891"/>
              <a:ext cx="12068175" cy="6143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048B9F-4129-AE56-DC4B-F70674314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889" t="81585" r="22910" b="12019"/>
            <a:stretch/>
          </p:blipFill>
          <p:spPr>
            <a:xfrm>
              <a:off x="8655263" y="3074270"/>
              <a:ext cx="268015" cy="378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802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8EEA-B7BF-B749-7E34-46DAF6EB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the result is </a:t>
            </a:r>
            <a:r>
              <a:rPr lang="en-US" dirty="0" err="1"/>
              <a:t>Verginica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E355D8-0D5B-CE88-2183-EDBD5112BBA4}"/>
              </a:ext>
            </a:extLst>
          </p:cNvPr>
          <p:cNvGrpSpPr/>
          <p:nvPr/>
        </p:nvGrpSpPr>
        <p:grpSpPr>
          <a:xfrm>
            <a:off x="838200" y="1734200"/>
            <a:ext cx="10515600" cy="4709046"/>
            <a:chOff x="0" y="666462"/>
            <a:chExt cx="12192000" cy="552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84AFF8-A913-594C-B00F-273D4D68B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66462"/>
              <a:ext cx="12192000" cy="55250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D26483-D332-9E75-6E08-2E87732D49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889" t="81585" r="22910" b="12019"/>
            <a:stretch/>
          </p:blipFill>
          <p:spPr>
            <a:xfrm>
              <a:off x="8308422" y="3326515"/>
              <a:ext cx="268015" cy="378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52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60E04-93A3-14B3-71C9-49393F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for K=20, the result is wrong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376451-C578-0602-0896-65F5BAD42888}"/>
              </a:ext>
            </a:extLst>
          </p:cNvPr>
          <p:cNvGrpSpPr/>
          <p:nvPr/>
        </p:nvGrpSpPr>
        <p:grpSpPr>
          <a:xfrm>
            <a:off x="838200" y="1730101"/>
            <a:ext cx="10515600" cy="4762773"/>
            <a:chOff x="0" y="597481"/>
            <a:chExt cx="12192000" cy="55999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7EF1003-EF2D-46AB-10CA-7B1468D57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97481"/>
              <a:ext cx="12192000" cy="55999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20E061-EF18-1767-3F9F-1D32758E49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889" t="81585" r="22910" b="12019"/>
            <a:stretch/>
          </p:blipFill>
          <p:spPr>
            <a:xfrm>
              <a:off x="8198067" y="3310754"/>
              <a:ext cx="268015" cy="378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9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1555-C7F3-2A79-B289-804163DC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3E1F-78EC-E604-CD59-00EB6E42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400" dirty="0"/>
              <a:t>CONFUSION MATRIX AS AN EVALUATION MODEL</a:t>
            </a:r>
          </a:p>
        </p:txBody>
      </p:sp>
    </p:spTree>
    <p:extLst>
      <p:ext uri="{BB962C8B-B14F-4D97-AF65-F5344CB8AC3E}">
        <p14:creationId xmlns:p14="http://schemas.microsoft.com/office/powerpoint/2010/main" val="3929314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9CABB-115B-5D12-D166-A4107F4B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7950F-07A8-062F-37C4-D22FBF01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2821"/>
            <a:ext cx="10515600" cy="44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61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B439-62F6-C69A-E7F6-4FA6F3C3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contains Petal and Sepal info..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DE226-DE65-C7C8-D065-BC6A453B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2A8A76-0032-1977-5A83-6ABCE19CE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93" y="1825625"/>
            <a:ext cx="3810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132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6C3F-C501-0AE9-1A7B-221132AAF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3002D-BFF4-CBB6-53F8-2BA19E3E1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4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E2F3-7690-E6CB-F4CC-A15BC63F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2050" name="Picture 2" descr="How to Remember all these Classification Concepts forever | by Jerry An |  The Startup | Medium">
            <a:extLst>
              <a:ext uri="{FF2B5EF4-FFF2-40B4-BE49-F238E27FC236}">
                <a16:creationId xmlns:a16="http://schemas.microsoft.com/office/drawing/2014/main" id="{97A2B82B-C961-A22F-E74A-FADA821616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862931"/>
            <a:ext cx="7458075" cy="420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944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8E39-79AE-0C2D-99E6-955FC122B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4D5C04-BF48-9EA5-50AE-99B89C25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27" y="2310505"/>
            <a:ext cx="10597023" cy="31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1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D2CCA0-54E1-66B0-1524-C0FD1500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2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C0BA-F8A6-422D-B093-1C405B62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69F6-DBFF-4A98-9BC2-ABAE8D6CB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57AF1-E1B4-9E29-CF3A-91166021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077"/>
            <a:ext cx="10515600" cy="67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5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0FD7-D8CE-B508-82C3-7867F989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18A03-BFED-71B7-0CE4-323626B0F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BCCB-0922-DD7C-7F04-8D9F29AB4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47" y="0"/>
            <a:ext cx="8851106" cy="65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1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1AC7-EADB-8CD6-D9BA-CD6C0CB5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A1A1A-9D29-B9C2-27BA-FC1F3EDE8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800" dirty="0"/>
              <a:t>KNN CLASSIFICATION ALGORITHM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270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AF735-F33D-3454-C1EB-D374EDF6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DE6E2-2551-83C5-1020-03EFCC16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24" y="1638531"/>
            <a:ext cx="10131151" cy="48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5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100</Words>
  <Application>Microsoft Office PowerPoint</Application>
  <PresentationFormat>Widescreen</PresentationFormat>
  <Paragraphs>22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CONFUSION MATRIX  AND KNN</vt:lpstr>
      <vt:lpstr>PowerPoint Presentation</vt:lpstr>
      <vt:lpstr>Confusion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FLOWER INFORMATION</vt:lpstr>
      <vt:lpstr>Let we have Sepal info..</vt:lpstr>
      <vt:lpstr>We have three different flowers</vt:lpstr>
      <vt:lpstr>By plotting this info..</vt:lpstr>
      <vt:lpstr>Suppose we have new data of a flower then..</vt:lpstr>
      <vt:lpstr>By applying KNN(as K=3)</vt:lpstr>
      <vt:lpstr>The resultant prediction is Verginica </vt:lpstr>
      <vt:lpstr>But what if K=10?</vt:lpstr>
      <vt:lpstr>Then we will have the following nearest </vt:lpstr>
      <vt:lpstr>Still the result is Verginica</vt:lpstr>
      <vt:lpstr>But what for K=20, the result is wrong</vt:lpstr>
      <vt:lpstr>Conclusion </vt:lpstr>
      <vt:lpstr>Dataset contains Petal and Sepal info..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CONFUSION MATRIX  AND KNN</dc:title>
  <dc:creator>muhammad adnan</dc:creator>
  <cp:lastModifiedBy>muhammad adnan</cp:lastModifiedBy>
  <cp:revision>3</cp:revision>
  <dcterms:created xsi:type="dcterms:W3CDTF">2023-01-27T16:11:42Z</dcterms:created>
  <dcterms:modified xsi:type="dcterms:W3CDTF">2023-01-27T18:24:37Z</dcterms:modified>
</cp:coreProperties>
</file>